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80" y="-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282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5/15/2014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52284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NOT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true about black holes?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black hole is the remains of a giant star that has collapsed.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When a sun collapses to a black hole, the gravity on an orbiting object would remain the same and the orbiting time would stay the same.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rgbClr val="FF0000"/>
                </a:solidFill>
              </a:rPr>
              <a:t>If </a:t>
            </a:r>
            <a:r>
              <a:rPr lang="en-US" sz="2800" b="1" dirty="0">
                <a:solidFill>
                  <a:srgbClr val="FF0000"/>
                </a:solidFill>
              </a:rPr>
              <a:t>the mass of the earth increased with no change in radius, your weight would </a:t>
            </a:r>
            <a:r>
              <a:rPr lang="en-US" sz="2800" b="1" strike="sngStrike" dirty="0">
                <a:solidFill>
                  <a:srgbClr val="FF0000"/>
                </a:solidFill>
              </a:rPr>
              <a:t>remain the </a:t>
            </a:r>
            <a:r>
              <a:rPr lang="en-US" sz="2800" b="1" strike="sngStrike" dirty="0" smtClean="0">
                <a:solidFill>
                  <a:srgbClr val="FF0000"/>
                </a:solidFill>
              </a:rPr>
              <a:t>same </a:t>
            </a:r>
            <a:r>
              <a:rPr lang="en-US" sz="2800" b="1" dirty="0" smtClean="0">
                <a:solidFill>
                  <a:srgbClr val="FF0000"/>
                </a:solidFill>
              </a:rPr>
              <a:t>also increase</a:t>
            </a:r>
            <a:endParaRPr lang="en-US" sz="2800" b="1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greater the mass, the greater the gravitational attraction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NOT true about sound?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is a longitudinal wave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travels faster in solids,  then liquids and finally air.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 waves can travel through a vacuum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Sound waves can travel through a vacuum.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36432" y="703384"/>
            <a:ext cx="10644554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NOT true about sound?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It is a longitudinal wave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It travels faster in solids,  then liquids and finally air.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Radio waves can travel through a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vacuum (It’s an E-M wave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Sound waves </a:t>
            </a:r>
            <a:r>
              <a:rPr lang="en-US" sz="2800" b="1" u="sng" dirty="0" smtClean="0">
                <a:solidFill>
                  <a:srgbClr val="FF0000"/>
                </a:solidFill>
              </a:rPr>
              <a:t>can NOT  </a:t>
            </a:r>
            <a:r>
              <a:rPr lang="en-US" sz="2800" b="1" u="sng" dirty="0">
                <a:solidFill>
                  <a:srgbClr val="FF0000"/>
                </a:solidFill>
              </a:rPr>
              <a:t>travel through a </a:t>
            </a:r>
            <a:r>
              <a:rPr lang="en-US" sz="2800" b="1" u="sng" dirty="0" err="1">
                <a:solidFill>
                  <a:srgbClr val="FF0000"/>
                </a:solidFill>
              </a:rPr>
              <a:t>vaccuum</a:t>
            </a:r>
            <a:r>
              <a:rPr lang="en-US" sz="2800" b="1" u="sng" dirty="0" smtClean="0">
                <a:solidFill>
                  <a:srgbClr val="FF0000"/>
                </a:solidFill>
              </a:rPr>
              <a:t>. So if a tree fell in a forest in a vacuum, you would not hear the sound of it falling.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10092414" cy="50409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radiation?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Gamma rays have no electric charge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Uranium breaks down to become 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nuclear reactor is controlled by control rods which absorb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Non-Ionizing radiation is dangerous because it makes other things radioactive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422031"/>
            <a:ext cx="10092414" cy="53691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radiation?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Gamma rays have no electric charge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Uranium breaks down to become 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nuclear reactor is controlled by control rods which absorb neutrons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Non-Ionizin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 </a:t>
            </a:r>
            <a:r>
              <a:rPr lang="en-US" b="1" u="sng" dirty="0" smtClean="0">
                <a:solidFill>
                  <a:srgbClr val="FF0000"/>
                </a:solidFill>
              </a:rPr>
              <a:t>IONIZING radiation </a:t>
            </a:r>
            <a:r>
              <a:rPr lang="en-US" b="1" u="sng" dirty="0">
                <a:solidFill>
                  <a:srgbClr val="FF0000"/>
                </a:solidFill>
              </a:rPr>
              <a:t>is dangerous because it makes other things </a:t>
            </a:r>
            <a:r>
              <a:rPr lang="en-US" b="1" u="sng" dirty="0" smtClean="0">
                <a:solidFill>
                  <a:srgbClr val="FF0000"/>
                </a:solidFill>
              </a:rPr>
              <a:t>radioactive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0"/>
            <a:ext cx="9717275" cy="5744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light?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Light bends when it is nears an object with a large mass or gravitational field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Light moves along a path of least time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brightest color is yellow-green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Most of the E-M spectrum is visible.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Cones in the eye provide color vision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E-M waves have the same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speed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light?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Light bends when it is nears an object with a large mass or gravitational field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Light moves along a path of least time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brightest color is yellow-green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Most of the E-M spectrum is </a:t>
            </a:r>
            <a:r>
              <a:rPr lang="en-US" sz="2800" b="1" u="sng" strike="sngStrike" dirty="0" smtClean="0">
                <a:solidFill>
                  <a:srgbClr val="FF0000"/>
                </a:solidFill>
              </a:rPr>
              <a:t>visible. </a:t>
            </a:r>
            <a:r>
              <a:rPr lang="en-US" sz="2800" b="1" u="sng" dirty="0" smtClean="0">
                <a:solidFill>
                  <a:srgbClr val="FF0000"/>
                </a:solidFill>
              </a:rPr>
              <a:t>invisible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Cones in the eye provide color vision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All E-M waves have the same speed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59878" y="773722"/>
            <a:ext cx="10832122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.Which is NOT true about current?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wire which carries a current is charged.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source of electrons in an electrical circuit is the circuit itself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An electric diode changes AC to DC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Lamps connected in a parallel circuit have less resistance  than individually.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0" y="211016"/>
            <a:ext cx="10668000" cy="55332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current?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b="1" u="sng" dirty="0">
                <a:solidFill>
                  <a:srgbClr val="FF0000"/>
                </a:solidFill>
              </a:rPr>
              <a:t> wire which carries a current </a:t>
            </a:r>
            <a:r>
              <a:rPr lang="en-US" b="1" u="sng" dirty="0" smtClean="0">
                <a:solidFill>
                  <a:srgbClr val="FF0000"/>
                </a:solidFill>
              </a:rPr>
              <a:t>is </a:t>
            </a:r>
            <a:r>
              <a:rPr lang="en-US" sz="3600" b="1" u="sng" dirty="0" smtClean="0">
                <a:solidFill>
                  <a:srgbClr val="FF0000"/>
                </a:solidFill>
              </a:rPr>
              <a:t>NOT </a:t>
            </a:r>
            <a:r>
              <a:rPr lang="en-US" b="1" u="sng" dirty="0" smtClean="0">
                <a:solidFill>
                  <a:srgbClr val="FF0000"/>
                </a:solidFill>
              </a:rPr>
              <a:t>charged</a:t>
            </a:r>
            <a:r>
              <a:rPr lang="en-US" b="1" u="sng" dirty="0">
                <a:solidFill>
                  <a:srgbClr val="FF0000"/>
                </a:solidFill>
              </a:rPr>
              <a:t>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source of electrons in an electrical circuit is the circuit itself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electric diode changes AC to DC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Lamps connected in a parallel circuit have less resistance  than individually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19200" y="0"/>
            <a:ext cx="10972799" cy="586153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not true about electromagnetism?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magnet thrust into a coil of wire will have a current and becomes an electromagnet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An electric motor is similar to an electric generator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An iron rod becomes magnetic when the net spins of its electrons are in the same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DC power is used instead of AC in long distance power lines because its voltage can be easily converted by transformers.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36431" y="0"/>
            <a:ext cx="10855569" cy="5814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not true about electromagnetism?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magnet thrust into a coil of wire will have a current and becomes an electromagnet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An electric motor is similar to an electric generator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An iron rod becomes magnetic when the net spins of its electrons are in the same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strike="sngStrike" dirty="0">
                <a:solidFill>
                  <a:srgbClr val="0070C0"/>
                </a:solidFill>
              </a:rPr>
              <a:t>DC</a:t>
            </a:r>
            <a:r>
              <a:rPr lang="en-US" sz="2800" b="1" u="sng" dirty="0">
                <a:solidFill>
                  <a:srgbClr val="FF0000"/>
                </a:solidFill>
              </a:rPr>
              <a:t> AC power is used instead of</a:t>
            </a:r>
            <a:r>
              <a:rPr lang="en-US" sz="2800" b="1" u="sng" strike="sngStrike" dirty="0">
                <a:solidFill>
                  <a:srgbClr val="FF0000"/>
                </a:solidFill>
              </a:rPr>
              <a:t> </a:t>
            </a:r>
            <a:r>
              <a:rPr lang="en-US" sz="2800" b="1" u="sng" strike="sngStrike" dirty="0">
                <a:solidFill>
                  <a:srgbClr val="0070C0"/>
                </a:solidFill>
              </a:rPr>
              <a:t>AC</a:t>
            </a:r>
            <a:r>
              <a:rPr lang="en-US" sz="2800" b="1" u="sng" strike="sngStrike" dirty="0">
                <a:solidFill>
                  <a:srgbClr val="FF0000"/>
                </a:solidFill>
              </a:rPr>
              <a:t> </a:t>
            </a:r>
            <a:r>
              <a:rPr lang="en-US" sz="2800" b="1" u="sng" dirty="0">
                <a:solidFill>
                  <a:srgbClr val="FF0000"/>
                </a:solidFill>
              </a:rPr>
              <a:t>DC in long distance power lines because its voltage can be  easily converted by transformers.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0"/>
            <a:ext cx="10350322" cy="5650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true about waves?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wave is a wiggle in time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Transverse waves motion is in the direction of wave travel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Longitudinal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waves motion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at right angles to the direction of wave travel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node is a position of minimum amplitude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"/>
            <a:ext cx="10139307" cy="565052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true about waves?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wave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Vibration </a:t>
            </a:r>
            <a:r>
              <a:rPr lang="en-US" b="1" dirty="0">
                <a:solidFill>
                  <a:srgbClr val="0070C0"/>
                </a:solidFill>
              </a:rPr>
              <a:t>is a wiggle in time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Transverse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Longitudinal waves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motion is in the direction of wave travel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Longitudinal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Transverse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waves motion is at right angles to the direction of wave travel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node is a position of minimum amplitude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true about motion/waves?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Bow waves are produced when a boat moves slower than the wave.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child stands on a swing, the time of the swing is shortened.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no external forces act on a moving object it will move slower until it stops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0"/>
            <a:ext cx="10350322" cy="5791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true about motion/waves?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Bow waves are produced when a boat moves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slower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faster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than the wave.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If a child stands on a swing, the time of the swing is shortened.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no external forces act on a moving object it will move 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slower until it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stops</a:t>
            </a:r>
            <a:r>
              <a:rPr lang="en-US" b="1" u="sng" dirty="0" smtClean="0">
                <a:solidFill>
                  <a:srgbClr val="FF0000"/>
                </a:solidFill>
              </a:rPr>
              <a:t> in a straight line, with the same velocity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7937"/>
            <a:ext cx="10350320" cy="559569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Bullets fired toward the rear of a plane would cause the planes momentum to decrease.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  want a cannon with a large mass compared to its missile, or the target would be safer than the shooter.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cannon has a longer barrel, its velocity would decrease.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true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Bullets fired toward the rear of a plane would cause the planes momentum to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increase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decrease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You  want a cannon with a large mass compared to its missile, or the target would be safer than the shooter.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cannon has a longer barrel, its velocity would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decrease</a:t>
            </a:r>
            <a:r>
              <a:rPr lang="en-US" b="1" u="sng" dirty="0" smtClean="0">
                <a:solidFill>
                  <a:srgbClr val="FF0000"/>
                </a:solidFill>
              </a:rPr>
              <a:t> increase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 (you really need more details)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true about circular motion?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twirling skater who moves her arms outward, slows down.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trying to balance an object which is heavy on one end, it is easier if the heavy end is down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0" y="586154"/>
            <a:ext cx="7259759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temperature inversion occurs when the upper layers of air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Warmer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Cooler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radioactive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1026" name="Picture 2" descr="http://www.sciencelearn.org.nz/var/sciencelearn/storage/images/contexts/enviro-imprints/sci-media/images/temperature-inversion/61371-2-eng-NZ/Temperature-inversion_full_size_portra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759" y="419100"/>
            <a:ext cx="3228975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true about circular motion?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twirling skater who moves her arms outward, slows down.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trying to balance an object which is heavy on one end, it is easier if the heavy end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up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down</a:t>
            </a:r>
            <a:endParaRPr lang="en-US" b="1" strike="sngStrik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10092414" cy="50174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mass?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mass of an object doubles, its gravitational force is doubled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Mass does not change, regardless of where you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mass of 20 kg has a weight of about 200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moon has a gravitational attraction of 4000 N on the sun, the suns force on it is less.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10350322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mass?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mass of an object doubles, its gravitational force is doubled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Mass does not change, regardless of where you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mass of 20 kg has a weight of about 200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 (F = ma)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moon has a gravitational attraction of 4000 N on the sun, the suns force on it is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 less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b="1" u="sng" dirty="0" smtClean="0">
                <a:solidFill>
                  <a:srgbClr val="FF0000"/>
                </a:solidFill>
              </a:rPr>
              <a:t>The same= 4000 N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projectiles?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takes the same amount of time to go up as it takes to fall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it takes 1 second to reach the top, it was thrown up at 10 m/s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At the top of its path, the acceleration is 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06769" y="187569"/>
            <a:ext cx="10785231" cy="543950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projectiles?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takes the same amount of time to go up as it takes to fall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it takes 1 second to reach the top, it was thrown up at 10 m/s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(V = gt or 10 m/s = (10 m/s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 ( 1 sec)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the top of its path, the </a:t>
            </a:r>
            <a:r>
              <a:rPr lang="en-US" b="1" u="sng" dirty="0">
                <a:solidFill>
                  <a:srgbClr val="FF0000"/>
                </a:solidFill>
              </a:rPr>
              <a:t>acceleration is </a:t>
            </a:r>
            <a:r>
              <a:rPr lang="en-US" b="1" u="sng" dirty="0" smtClean="0">
                <a:solidFill>
                  <a:srgbClr val="FF0000"/>
                </a:solidFill>
              </a:rPr>
              <a:t>9.8 m/s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0 </a:t>
            </a:r>
            <a:endParaRPr lang="en-US" b="1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70893" y="0"/>
            <a:ext cx="10621108" cy="55801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sparkler will burn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you because little energy is transferred because few molecules are transferred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Chinook winds are produced by increased pressure of winds moving down a mountain which can warm an environment.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Facts may change, but a scientist who reports false information gets no second chance.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0"/>
            <a:ext cx="10350321" cy="57677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sparkler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will</a:t>
            </a:r>
            <a:r>
              <a:rPr lang="en-US" b="1" u="sng" dirty="0" smtClean="0">
                <a:solidFill>
                  <a:srgbClr val="FF0000"/>
                </a:solidFill>
              </a:rPr>
              <a:t> NOT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burn you because little energy is transferred because few molecules are transferred.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Chinook winds are produced by increased pressure of winds moving down a mountain which can warm an environment.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Facts may change, but a scientist who reports false information gets no second chance.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r>
              <a:rPr lang="en-US" dirty="0" smtClean="0"/>
              <a:t>We </a:t>
            </a:r>
            <a:r>
              <a:rPr lang="en-US" dirty="0"/>
              <a:t>are warmed by condensation because water molecules in the air that strike our </a:t>
            </a:r>
            <a:r>
              <a:rPr lang="en-US" dirty="0" smtClean="0"/>
              <a:t>bodies transfer some of the kinetic energy to us.</a:t>
            </a:r>
          </a:p>
          <a:p>
            <a:pPr marL="514350" indent="-514350">
              <a:buAutoNum type="alphaLcPeriod"/>
            </a:pPr>
            <a:r>
              <a:rPr lang="en-US" dirty="0" smtClean="0"/>
              <a:t>Evaporation is a warming process where the most energetic particles escape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</a:p>
          <a:p>
            <a:pPr marL="514350" indent="-514350">
              <a:buAutoNum type="alphaLcPeriod"/>
            </a:pPr>
            <a:r>
              <a:rPr lang="en-US" dirty="0"/>
              <a:t>We are warmed by condensation because water molecules in the air that strike our bodies transfer some of the kinetic energy to us.</a:t>
            </a:r>
          </a:p>
          <a:p>
            <a:pPr marL="514350" indent="-514350">
              <a:buAutoNum type="alphaLcPeriod"/>
            </a:pPr>
            <a:r>
              <a:rPr lang="en-US" u="sng" dirty="0">
                <a:solidFill>
                  <a:srgbClr val="FF0000"/>
                </a:solidFill>
              </a:rPr>
              <a:t>Evaporation is </a:t>
            </a:r>
            <a:r>
              <a:rPr lang="en-US" u="sng" dirty="0" smtClean="0">
                <a:solidFill>
                  <a:srgbClr val="FF0000"/>
                </a:solidFill>
              </a:rPr>
              <a:t>a cooling  </a:t>
            </a:r>
            <a:r>
              <a:rPr lang="en-US" strike="sngStrike" dirty="0"/>
              <a:t>warming</a:t>
            </a:r>
            <a:r>
              <a:rPr lang="en-US" dirty="0"/>
              <a:t> </a:t>
            </a:r>
            <a:r>
              <a:rPr lang="en-US" u="sng" dirty="0">
                <a:solidFill>
                  <a:srgbClr val="FF0000"/>
                </a:solidFill>
              </a:rPr>
              <a:t>process where the most energetic particles escape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6153459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 A temperature inversion occurs when the upper layers of air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Warmer and pollution accumulates under the “lid” 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Cooler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radioactive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5" name="Picture 2" descr="http://www.sciencelearn.org.nz/var/sciencelearn/storage/images/contexts/enviro-imprints/sci-media/images/temperature-inversion/61371-2-eng-NZ/Temperature-inversion_full_size_portra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759" y="419100"/>
            <a:ext cx="3228975" cy="484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is time so important to someone who is falling?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Because you speed up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 fall farther in each second, the longer you fall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Terminal velocity means that the time it takes you to fall does not matter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and b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is time so important to someone who is falling?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Because you speed up </a:t>
            </a:r>
            <a:r>
              <a:rPr lang="en-US" b="1" u="sng" dirty="0" smtClean="0">
                <a:solidFill>
                  <a:srgbClr val="FF0000"/>
                </a:solidFill>
              </a:rPr>
              <a:t>as you fall (</a:t>
            </a:r>
            <a:r>
              <a:rPr lang="en-US" b="1" u="sng" dirty="0">
                <a:solidFill>
                  <a:srgbClr val="FF0000"/>
                </a:solidFill>
              </a:rPr>
              <a:t>v = gt)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You fall farther in each second, the longer you fall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Terminal velocity means that the time it takes you to fall does not matter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and b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Plasmas can conduct current, but gases can’t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faster a fluid moves, the lower the internal pressure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5 kg  bag of large apples will need more caramel to coat them than a 5 kg bag of small potatoes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0"/>
            <a:ext cx="10350322" cy="51816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Plasmas can conduct current, but gases can’t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faster a fluid moves, the lower the internal pressure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5 kg  bag of </a:t>
            </a:r>
            <a:r>
              <a:rPr lang="en-US" b="1" u="sng" dirty="0" smtClean="0">
                <a:solidFill>
                  <a:srgbClr val="FF0000"/>
                </a:solidFill>
              </a:rPr>
              <a:t>small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large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>
                <a:solidFill>
                  <a:srgbClr val="FF0000"/>
                </a:solidFill>
              </a:rPr>
              <a:t>apples will need more caramel to coat them than a 5 kg bag of </a:t>
            </a:r>
            <a:r>
              <a:rPr lang="en-US" b="1" u="sng" dirty="0" smtClean="0">
                <a:solidFill>
                  <a:srgbClr val="FF0000"/>
                </a:solidFill>
              </a:rPr>
              <a:t> large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small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>
                <a:solidFill>
                  <a:srgbClr val="FF0000"/>
                </a:solidFill>
              </a:rPr>
              <a:t>potatoes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primary purpose of a lightning rod?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4277768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primary purpose of a lightning rod?</a:t>
            </a:r>
          </a:p>
          <a:p>
            <a:r>
              <a:rPr lang="en-US" b="1" u="sng" dirty="0">
                <a:solidFill>
                  <a:srgbClr val="FF0000"/>
                </a:solidFill>
              </a:rPr>
              <a:t>discharge the structure to which it is attached.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6146" name="Picture 2" descr="http://4.bp.blogspot.com/-HlNBMXoOPZ4/Tpm5d304ToI/AAAAAAAAA_E/6i52bl1cf1M/s1600/Lightning+R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714" y="1253514"/>
            <a:ext cx="5095875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r>
              <a:rPr lang="en-US" dirty="0"/>
              <a:t>A woman carries a heavy box across a room at a constant speed. How much work does she do on the box while walking?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98585"/>
            <a:ext cx="4817029" cy="5298830"/>
          </a:xfrm>
        </p:spPr>
        <p:txBody>
          <a:bodyPr/>
          <a:lstStyle/>
          <a:p>
            <a:r>
              <a:rPr lang="en-US" dirty="0"/>
              <a:t>A woman carries a heavy box across a room at a constant speed. How much work does she do on the box while walking?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none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122" name="Picture 2" descr="http://cimg2.ck12.org/datastreams/f-d%3A02b6d67963464d00204c162c3da4e83b90a93574d3235458efc2de01%2BIMAGE_THUMB_POSTCARD%2BIMAGE_THUMB_POSTCARD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807" y="1271099"/>
            <a:ext cx="47625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force binds atoms together to form molecules?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electrical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0"/>
            <a:ext cx="9693830" cy="51112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heat?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Higher temperatures have shorter wavelengths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Hot things cool faster in a black pot than a white pot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heat is added to boiling water, its temperature does not change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cup of coffee has more internal energy than an iceberg.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4207430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force binds atoms together to form molecules?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electrical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098" name="Picture 2" descr="http://www.biology.arizona.edu/biochemistry/tutorials/chemistry/graphics/nac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621" y="1009834"/>
            <a:ext cx="3666148" cy="404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r>
              <a:rPr lang="en-US" dirty="0"/>
              <a:t>A skydiver jumps from a high-flying plane. As her velocity of fall increases, her acceleration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Remains unchanged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09600"/>
            <a:ext cx="6153459" cy="4923692"/>
          </a:xfrm>
        </p:spPr>
        <p:txBody>
          <a:bodyPr/>
          <a:lstStyle/>
          <a:p>
            <a:r>
              <a:rPr lang="en-US" dirty="0"/>
              <a:t>A skydiver jumps from a high-flying plane. As her velocity of fall increases, her acceleration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Remains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unchanged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2050" name="Picture 2" descr="http://www.cyberphysics.co.uk/graphics/diagrams/skydiver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299" y="877888"/>
            <a:ext cx="3647211" cy="430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r>
              <a:rPr lang="en-US" dirty="0"/>
              <a:t>Strictly speaking, to weigh less in the Northern Hemisphere, you should move to a location further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North toward the north pole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South to the south pole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Toward the equator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r>
              <a:rPr lang="en-US" sz="3600" dirty="0"/>
              <a:t>Strictly speaking, to weigh less in the Northern Hemisphere, you should move to a location further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North toward the north pole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South to the south pole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Toward the </a:t>
            </a:r>
            <a:r>
              <a:rPr lang="en-US" sz="3600" b="1" u="sng" dirty="0" smtClean="0">
                <a:solidFill>
                  <a:srgbClr val="FF0000"/>
                </a:solidFill>
              </a:rPr>
              <a:t>equator- it spins the fastest there and you would weigh less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53663" y="539262"/>
            <a:ext cx="10738338" cy="50878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strong gravitational field will slow a clock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stretching of time due to motion is called time dilation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Chaos theory involves small differences which lead to large eventual differences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space ship landed on a large planet made of antimatter, both the ship and planet would be annihilated.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59878" y="961292"/>
            <a:ext cx="10832122" cy="485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Which is NOT true?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0070C0"/>
                </a:solidFill>
              </a:rPr>
              <a:t>A strong gravitational field will slow a clock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0070C0"/>
                </a:solidFill>
              </a:rPr>
              <a:t>The stretching of time due to motion is called time dilation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0070C0"/>
                </a:solidFill>
              </a:rPr>
              <a:t>The Chaos theory involves small differences which lead to large eventual differences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If a space ship landed on a large planet made of antimatter</a:t>
            </a:r>
            <a:r>
              <a:rPr lang="en-US" sz="2800" b="1" dirty="0">
                <a:solidFill>
                  <a:srgbClr val="0070C0"/>
                </a:solidFill>
              </a:rPr>
              <a:t>,</a:t>
            </a:r>
            <a:r>
              <a:rPr lang="en-US" sz="2800" b="1" strike="sngStrike" dirty="0">
                <a:solidFill>
                  <a:srgbClr val="0070C0"/>
                </a:solidFill>
              </a:rPr>
              <a:t> both the ship and planet would be </a:t>
            </a:r>
            <a:r>
              <a:rPr lang="en-US" sz="2800" b="1" strike="sngStrike" dirty="0" smtClean="0">
                <a:solidFill>
                  <a:srgbClr val="0070C0"/>
                </a:solidFill>
              </a:rPr>
              <a:t>annihilated, </a:t>
            </a:r>
            <a:r>
              <a:rPr lang="en-US" sz="2800" b="1" u="sng" dirty="0" smtClean="0">
                <a:solidFill>
                  <a:srgbClr val="FF0000"/>
                </a:solidFill>
              </a:rPr>
              <a:t>the </a:t>
            </a:r>
            <a:r>
              <a:rPr lang="en-US" sz="2800" b="1" u="sng" dirty="0">
                <a:solidFill>
                  <a:srgbClr val="FF0000"/>
                </a:solidFill>
              </a:rPr>
              <a:t>astronaut and an equal amount of the planet would both </a:t>
            </a:r>
            <a:r>
              <a:rPr lang="en-US" sz="2800" b="1" u="sng" dirty="0" smtClean="0">
                <a:solidFill>
                  <a:srgbClr val="FF0000"/>
                </a:solidFill>
              </a:rPr>
              <a:t>be annihilated.</a:t>
            </a:r>
            <a:endParaRPr lang="en-US" b="1" u="sng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heat?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Higher temperatures have shorter wavelengths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Hot things cool faster in a black pot than a white pot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heat is added to boiling water, its temperature does not change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cup of coffee has </a:t>
            </a:r>
            <a:r>
              <a:rPr lang="en-US" b="1" u="sng" strike="sngStrike" dirty="0" smtClean="0">
                <a:solidFill>
                  <a:srgbClr val="00B0F0"/>
                </a:solidFill>
              </a:rPr>
              <a:t>more</a:t>
            </a:r>
            <a:r>
              <a:rPr lang="en-US" b="1" u="sng" dirty="0" smtClean="0">
                <a:solidFill>
                  <a:srgbClr val="00B0F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less </a:t>
            </a:r>
            <a:r>
              <a:rPr lang="en-US" b="1" u="sng" dirty="0">
                <a:solidFill>
                  <a:srgbClr val="FF0000"/>
                </a:solidFill>
              </a:rPr>
              <a:t>internal energy than an iceberg</a:t>
            </a:r>
            <a:r>
              <a:rPr lang="en-US" b="1" u="sng" dirty="0" smtClean="0">
                <a:solidFill>
                  <a:srgbClr val="FF0000"/>
                </a:solidFill>
              </a:rPr>
              <a:t>.{but the coffee does have a higher temp.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buoyancy?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An object is buoyed by a force equal to the weight of liquid displaced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 1 ton elephant that floats displaces 1 ton of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Objects floating in air are buoyed up with a force equal to the weight of air it displaces.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When ice in a glass melts, the water level will rise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buoyancy?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object is buoyed by a force equal to the weight of liquid displaced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1 ton elephant that floats displaces 1 ton of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Objects floating in air are buoyed up with a force equal to the weight of air it displaces.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When ice in a glass melts, the water level will </a:t>
            </a:r>
            <a:r>
              <a:rPr lang="en-US" b="1" u="sng" strike="sngStrike" dirty="0" smtClean="0">
                <a:solidFill>
                  <a:srgbClr val="FF0000"/>
                </a:solidFill>
              </a:rPr>
              <a:t>rise</a:t>
            </a:r>
            <a:r>
              <a:rPr lang="en-US" b="1" u="sng" dirty="0" smtClean="0">
                <a:solidFill>
                  <a:srgbClr val="FF0000"/>
                </a:solidFill>
              </a:rPr>
              <a:t> will remain at the same leve</a:t>
            </a:r>
            <a:r>
              <a:rPr lang="en-US" b="1" u="sng" strike="sngStrike" dirty="0" smtClean="0">
                <a:solidFill>
                  <a:srgbClr val="FF0000"/>
                </a:solidFill>
              </a:rPr>
              <a:t>l</a:t>
            </a:r>
            <a:endParaRPr lang="en-US" b="1" u="sng" strike="sngStrike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black holes?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 black hole is the remains of a giant star that has collapsed.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When a sun collapses to a black hole, the gravity on an orbiting object would remain the same and the orbiting time would stay the same.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If the mass of the earth increased with no change in radius, your weight would remain the same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The greater the mass, the greater the gravitational attraction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2586</Words>
  <Application>Microsoft Office PowerPoint</Application>
  <PresentationFormat>Custom</PresentationFormat>
  <Paragraphs>346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2014-05-16T04:04:49Z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